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Calibri" panose="020F0502020204030204" pitchFamily="34" charset="0"/>
      <p:regular r:id="rId8"/>
      <p:bold r:id="rId9"/>
      <p:italic r:id="rId10"/>
      <p:boldItalic r:id="rId11"/>
    </p:embeddedFont>
    <p:embeddedFont>
      <p:font typeface="Open Sauce Light" panose="020B0604020202020204" charset="0"/>
      <p:regular r:id="rId12"/>
    </p:embeddedFont>
    <p:embeddedFont>
      <p:font typeface="Nunito Sans Regular" panose="020B0604020202020204" charset="0"/>
      <p:regular r:id="rId13"/>
    </p:embeddedFont>
    <p:embeddedFont>
      <p:font typeface="Cormorant Garamond Light" panose="020B0604020202020204" charset="0"/>
      <p:regular r:id="rId14"/>
    </p:embeddedFont>
    <p:embeddedFont>
      <p:font typeface="Cormorant Garamond Light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5" d="100"/>
          <a:sy n="35" d="100"/>
        </p:scale>
        <p:origin x="792" y="3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7.jp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sv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14.svg"/><Relationship Id="rId10" Type="http://schemas.openxmlformats.org/officeDocument/2006/relationships/image" Target="../media/image19.svg"/><Relationship Id="rId4" Type="http://schemas.openxmlformats.org/officeDocument/2006/relationships/image" Target="../media/image9.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svg"/><Relationship Id="rId7" Type="http://schemas.openxmlformats.org/officeDocument/2006/relationships/image" Target="../media/image2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4.svg"/><Relationship Id="rId4" Type="http://schemas.openxmlformats.org/officeDocument/2006/relationships/image" Target="../media/image9.png"/><Relationship Id="rId9" Type="http://schemas.openxmlformats.org/officeDocument/2006/relationships/image" Target="../media/image23.sv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3.svg"/><Relationship Id="rId3" Type="http://schemas.openxmlformats.org/officeDocument/2006/relationships/image" Target="../media/image2.svg"/><Relationship Id="rId7" Type="http://schemas.openxmlformats.org/officeDocument/2006/relationships/image" Target="../media/image27.svg"/><Relationship Id="rId12"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29.svg"/></Relationships>
</file>

<file path=ppt/slides/_rels/slide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5.svg"/><Relationship Id="rId7"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4.svg"/><Relationship Id="rId10" Type="http://schemas.openxmlformats.org/officeDocument/2006/relationships/image" Target="../media/image40.svg"/><Relationship Id="rId4" Type="http://schemas.openxmlformats.org/officeDocument/2006/relationships/image" Target="../media/image2.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4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42.svg"/><Relationship Id="rId4" Type="http://schemas.openxmlformats.org/officeDocument/2006/relationships/image" Target="../media/image24.png"/><Relationship Id="rId9" Type="http://schemas.openxmlformats.org/officeDocument/2006/relationships/image" Target="../media/image4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4A0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3318133">
            <a:off x="-3450362" y="-2019952"/>
            <a:ext cx="17147412" cy="2015187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6602646">
            <a:off x="6102466" y="2639097"/>
            <a:ext cx="23366845" cy="1070626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4891752" y="6566542"/>
            <a:ext cx="12932527" cy="5682474"/>
          </a:xfrm>
          <a:prstGeom prst="rect">
            <a:avLst/>
          </a:prstGeom>
        </p:spPr>
      </p:pic>
      <p:grpSp>
        <p:nvGrpSpPr>
          <p:cNvPr id="5" name="Group 5"/>
          <p:cNvGrpSpPr/>
          <p:nvPr/>
        </p:nvGrpSpPr>
        <p:grpSpPr>
          <a:xfrm>
            <a:off x="2250866" y="1912447"/>
            <a:ext cx="12757567" cy="2524632"/>
            <a:chOff x="0" y="-57150"/>
            <a:chExt cx="17010090" cy="3366175"/>
          </a:xfrm>
        </p:grpSpPr>
        <p:sp>
          <p:nvSpPr>
            <p:cNvPr id="6" name="TextBox 6"/>
            <p:cNvSpPr txBox="1"/>
            <p:nvPr/>
          </p:nvSpPr>
          <p:spPr>
            <a:xfrm>
              <a:off x="0" y="-57150"/>
              <a:ext cx="17010090" cy="698077"/>
            </a:xfrm>
            <a:prstGeom prst="rect">
              <a:avLst/>
            </a:prstGeom>
          </p:spPr>
          <p:txBody>
            <a:bodyPr lIns="0" tIns="0" rIns="0" bIns="0" rtlCol="0" anchor="t">
              <a:spAutoFit/>
            </a:bodyPr>
            <a:lstStyle/>
            <a:p>
              <a:pPr marL="0" lvl="0" indent="0" algn="l">
                <a:lnSpc>
                  <a:spcPts val="4480"/>
                </a:lnSpc>
                <a:spcBef>
                  <a:spcPct val="0"/>
                </a:spcBef>
              </a:pPr>
              <a:endParaRPr/>
            </a:p>
          </p:txBody>
        </p:sp>
        <p:sp>
          <p:nvSpPr>
            <p:cNvPr id="7" name="TextBox 7"/>
            <p:cNvSpPr txBox="1"/>
            <p:nvPr/>
          </p:nvSpPr>
          <p:spPr>
            <a:xfrm>
              <a:off x="0" y="1011131"/>
              <a:ext cx="17010090" cy="2297894"/>
            </a:xfrm>
            <a:prstGeom prst="rect">
              <a:avLst/>
            </a:prstGeom>
          </p:spPr>
          <p:txBody>
            <a:bodyPr lIns="0" tIns="0" rIns="0" bIns="0" rtlCol="0" anchor="t">
              <a:spAutoFit/>
            </a:bodyPr>
            <a:lstStyle/>
            <a:p>
              <a:pPr algn="ctr">
                <a:lnSpc>
                  <a:spcPts val="12972"/>
                </a:lnSpc>
              </a:pPr>
              <a:r>
                <a:rPr lang="en-US" sz="12972" dirty="0" smtClean="0">
                  <a:solidFill>
                    <a:srgbClr val="FAF7F3"/>
                  </a:solidFill>
                  <a:latin typeface="Cormorant Garamond Light Bold"/>
                </a:rPr>
                <a:t>SURRENDERED</a:t>
              </a:r>
              <a:endParaRPr lang="en-US" sz="12972" dirty="0">
                <a:solidFill>
                  <a:srgbClr val="FAF7F3"/>
                </a:solidFill>
                <a:latin typeface="Cormorant Garamond Light Bold"/>
              </a:endParaRPr>
            </a:p>
          </p:txBody>
        </p:sp>
      </p:grpSp>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10503">
            <a:off x="11327553" y="-1127013"/>
            <a:ext cx="4412717" cy="4019584"/>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2470159" y="6749365"/>
            <a:ext cx="5817841" cy="4114800"/>
          </a:xfrm>
          <a:prstGeom prst="rect">
            <a:avLst/>
          </a:prstGeom>
        </p:spPr>
      </p:pic>
      <p:pic>
        <p:nvPicPr>
          <p:cNvPr id="10" name="Picture 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43000" y="6009917"/>
            <a:ext cx="3980344" cy="398627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963399" y="5951801"/>
            <a:ext cx="3939323" cy="39393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4A0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7399103">
            <a:off x="-5958452" y="1228738"/>
            <a:ext cx="14857945" cy="1175128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770423">
            <a:off x="11914358" y="-3775658"/>
            <a:ext cx="8532821" cy="6748686"/>
          </a:xfrm>
          <a:prstGeom prst="rect">
            <a:avLst/>
          </a:prstGeom>
        </p:spPr>
      </p:pic>
      <p:grpSp>
        <p:nvGrpSpPr>
          <p:cNvPr id="4" name="Group 4"/>
          <p:cNvGrpSpPr>
            <a:grpSpLocks noChangeAspect="1"/>
          </p:cNvGrpSpPr>
          <p:nvPr/>
        </p:nvGrpSpPr>
        <p:grpSpPr>
          <a:xfrm>
            <a:off x="1315505" y="800095"/>
            <a:ext cx="7316961" cy="8686810"/>
            <a:chOff x="-36830" y="-1270"/>
            <a:chExt cx="6417310" cy="7618730"/>
          </a:xfrm>
        </p:grpSpPr>
        <p:sp>
          <p:nvSpPr>
            <p:cNvPr id="5" name="Freeform 5"/>
            <p:cNvSpPr/>
            <p:nvPr/>
          </p:nvSpPr>
          <p:spPr>
            <a:xfrm>
              <a:off x="-36830" y="-1270"/>
              <a:ext cx="6417310" cy="7618730"/>
            </a:xfrm>
            <a:custGeom>
              <a:avLst/>
              <a:gdLst/>
              <a:ahLst/>
              <a:cxnLst/>
              <a:rect l="l" t="t" r="r" b="b"/>
              <a:pathLst>
                <a:path w="6417310" h="7618730">
                  <a:moveTo>
                    <a:pt x="80010" y="2303780"/>
                  </a:moveTo>
                  <a:cubicBezTo>
                    <a:pt x="0" y="2415540"/>
                    <a:pt x="52070" y="5335270"/>
                    <a:pt x="73660" y="5438140"/>
                  </a:cubicBezTo>
                  <a:cubicBezTo>
                    <a:pt x="95250" y="5541010"/>
                    <a:pt x="3042920" y="7618730"/>
                    <a:pt x="3211830" y="7606030"/>
                  </a:cubicBezTo>
                  <a:cubicBezTo>
                    <a:pt x="3380740" y="7593330"/>
                    <a:pt x="6206490" y="5601970"/>
                    <a:pt x="6226810" y="5436870"/>
                  </a:cubicBezTo>
                  <a:cubicBezTo>
                    <a:pt x="6247130" y="5271770"/>
                    <a:pt x="6356350" y="2599690"/>
                    <a:pt x="6386830" y="2334260"/>
                  </a:cubicBezTo>
                  <a:cubicBezTo>
                    <a:pt x="6417310" y="2068830"/>
                    <a:pt x="3336290" y="0"/>
                    <a:pt x="3067050" y="1270"/>
                  </a:cubicBezTo>
                  <a:cubicBezTo>
                    <a:pt x="2797810" y="2540"/>
                    <a:pt x="280670" y="2024380"/>
                    <a:pt x="80010" y="2303780"/>
                  </a:cubicBezTo>
                  <a:close/>
                </a:path>
              </a:pathLst>
            </a:custGeom>
            <a:blipFill>
              <a:blip r:embed="rId6"/>
              <a:stretch>
                <a:fillRect l="579" t="-5526" r="-579" b="-5560"/>
              </a:stretch>
            </a:blipFill>
          </p:spPr>
        </p:sp>
      </p:grpSp>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9610812" y="6634522"/>
            <a:ext cx="5498334" cy="469858"/>
          </a:xfrm>
          <a:prstGeom prst="rect">
            <a:avLst/>
          </a:prstGeom>
        </p:spPr>
      </p:pic>
      <p:sp>
        <p:nvSpPr>
          <p:cNvPr id="7" name="TextBox 7"/>
          <p:cNvSpPr txBox="1"/>
          <p:nvPr/>
        </p:nvSpPr>
        <p:spPr>
          <a:xfrm>
            <a:off x="9610812" y="2029023"/>
            <a:ext cx="7648488" cy="6617196"/>
          </a:xfrm>
          <a:prstGeom prst="rect">
            <a:avLst/>
          </a:prstGeom>
        </p:spPr>
        <p:txBody>
          <a:bodyPr lIns="0" tIns="0" rIns="0" bIns="0" rtlCol="0" anchor="t">
            <a:spAutoFit/>
          </a:bodyPr>
          <a:lstStyle/>
          <a:p>
            <a:pPr>
              <a:lnSpc>
                <a:spcPts val="8600"/>
              </a:lnSpc>
              <a:spcBef>
                <a:spcPct val="0"/>
              </a:spcBef>
            </a:pPr>
            <a:r>
              <a:rPr lang="en-US" sz="8600" dirty="0" err="1">
                <a:solidFill>
                  <a:srgbClr val="FAF7F3"/>
                </a:solidFill>
                <a:latin typeface="Cormorant Garamond Light"/>
              </a:rPr>
              <a:t>Mga</a:t>
            </a:r>
            <a:r>
              <a:rPr lang="en-US" sz="8600" dirty="0">
                <a:solidFill>
                  <a:srgbClr val="FAF7F3"/>
                </a:solidFill>
                <a:latin typeface="Cormorant Garamond Light"/>
              </a:rPr>
              <a:t> </a:t>
            </a:r>
            <a:r>
              <a:rPr lang="en-US" sz="8600" dirty="0" err="1" smtClean="0">
                <a:solidFill>
                  <a:srgbClr val="FAF7F3"/>
                </a:solidFill>
                <a:latin typeface="Cormorant Garamond Light"/>
              </a:rPr>
              <a:t>dahilan</a:t>
            </a:r>
            <a:r>
              <a:rPr lang="en-US" sz="8600" dirty="0" smtClean="0">
                <a:solidFill>
                  <a:srgbClr val="FAF7F3"/>
                </a:solidFill>
                <a:latin typeface="Cormorant Garamond Light"/>
              </a:rPr>
              <a:t> kung </a:t>
            </a:r>
            <a:r>
              <a:rPr lang="en-US" sz="8600" dirty="0" err="1">
                <a:solidFill>
                  <a:srgbClr val="FAF7F3"/>
                </a:solidFill>
                <a:latin typeface="Cormorant Garamond Light"/>
              </a:rPr>
              <a:t>bakit</a:t>
            </a:r>
            <a:r>
              <a:rPr lang="en-US" sz="8600" dirty="0">
                <a:solidFill>
                  <a:srgbClr val="FAF7F3"/>
                </a:solidFill>
                <a:latin typeface="Cormorant Garamond Light"/>
              </a:rPr>
              <a:t> </a:t>
            </a:r>
            <a:r>
              <a:rPr lang="en-US" sz="8600" dirty="0" err="1">
                <a:solidFill>
                  <a:srgbClr val="FAF7F3"/>
                </a:solidFill>
                <a:latin typeface="Cormorant Garamond Light"/>
              </a:rPr>
              <a:t>kailangan</a:t>
            </a:r>
            <a:r>
              <a:rPr lang="en-US" sz="8600" dirty="0">
                <a:solidFill>
                  <a:srgbClr val="FAF7F3"/>
                </a:solidFill>
                <a:latin typeface="Cormorant Garamond Light"/>
              </a:rPr>
              <a:t> </a:t>
            </a:r>
            <a:r>
              <a:rPr lang="en-US" sz="8600" dirty="0" err="1">
                <a:solidFill>
                  <a:srgbClr val="FAF7F3"/>
                </a:solidFill>
                <a:latin typeface="Cormorant Garamond Light"/>
              </a:rPr>
              <a:t>natin</a:t>
            </a:r>
            <a:r>
              <a:rPr lang="en-US" sz="8600" dirty="0">
                <a:solidFill>
                  <a:srgbClr val="FAF7F3"/>
                </a:solidFill>
                <a:latin typeface="Cormorant Garamond Light"/>
              </a:rPr>
              <a:t> </a:t>
            </a:r>
            <a:r>
              <a:rPr lang="en-US" sz="8600" dirty="0" err="1">
                <a:solidFill>
                  <a:srgbClr val="FAF7F3"/>
                </a:solidFill>
                <a:latin typeface="Cormorant Garamond Light"/>
              </a:rPr>
              <a:t>ipagkatiwala</a:t>
            </a:r>
            <a:r>
              <a:rPr lang="en-US" sz="8600" dirty="0">
                <a:solidFill>
                  <a:srgbClr val="FAF7F3"/>
                </a:solidFill>
                <a:latin typeface="Cormorant Garamond Light"/>
              </a:rPr>
              <a:t> </a:t>
            </a:r>
            <a:r>
              <a:rPr lang="en-US" sz="8600" dirty="0" err="1">
                <a:solidFill>
                  <a:srgbClr val="FAF7F3"/>
                </a:solidFill>
                <a:latin typeface="Cormorant Garamond Light"/>
              </a:rPr>
              <a:t>ang</a:t>
            </a:r>
            <a:r>
              <a:rPr lang="en-US" sz="8600" dirty="0">
                <a:solidFill>
                  <a:srgbClr val="FAF7F3"/>
                </a:solidFill>
                <a:latin typeface="Cormorant Garamond Light"/>
              </a:rPr>
              <a:t> </a:t>
            </a:r>
            <a:r>
              <a:rPr lang="en-US" sz="8600" dirty="0" err="1">
                <a:solidFill>
                  <a:srgbClr val="FAF7F3"/>
                </a:solidFill>
                <a:latin typeface="Cormorant Garamond Light"/>
              </a:rPr>
              <a:t>buhay</a:t>
            </a:r>
            <a:r>
              <a:rPr lang="en-US" sz="8600" dirty="0">
                <a:solidFill>
                  <a:srgbClr val="FAF7F3"/>
                </a:solidFill>
                <a:latin typeface="Cormorant Garamond Light"/>
              </a:rPr>
              <a:t> </a:t>
            </a:r>
            <a:r>
              <a:rPr lang="en-US" sz="8600" dirty="0" err="1">
                <a:solidFill>
                  <a:srgbClr val="FAF7F3"/>
                </a:solidFill>
                <a:latin typeface="Cormorant Garamond Light"/>
              </a:rPr>
              <a:t>natin</a:t>
            </a:r>
            <a:r>
              <a:rPr lang="en-US" sz="8600" dirty="0">
                <a:solidFill>
                  <a:srgbClr val="FAF7F3"/>
                </a:solidFill>
                <a:latin typeface="Cormorant Garamond Light"/>
              </a:rPr>
              <a:t> </a:t>
            </a:r>
            <a:r>
              <a:rPr lang="en-US" sz="8600" dirty="0" err="1">
                <a:solidFill>
                  <a:srgbClr val="FAF7F3"/>
                </a:solidFill>
                <a:latin typeface="Cormorant Garamond Light"/>
              </a:rPr>
              <a:t>sa</a:t>
            </a:r>
            <a:r>
              <a:rPr lang="en-US" sz="8600" dirty="0">
                <a:solidFill>
                  <a:srgbClr val="FAF7F3"/>
                </a:solidFill>
                <a:latin typeface="Cormorant Garamond Light"/>
              </a:rPr>
              <a:t> </a:t>
            </a:r>
            <a:r>
              <a:rPr lang="en-US" sz="8600" dirty="0" smtClean="0">
                <a:solidFill>
                  <a:srgbClr val="FAF7F3"/>
                </a:solidFill>
                <a:latin typeface="Cormorant Garamond Light"/>
              </a:rPr>
              <a:t>DIYOS</a:t>
            </a:r>
            <a:r>
              <a:rPr lang="en-US" sz="8600" dirty="0" smtClean="0">
                <a:solidFill>
                  <a:srgbClr val="FAF7F3"/>
                </a:solidFill>
                <a:latin typeface="Cormorant Garamond Light"/>
              </a:rPr>
              <a:t>?</a:t>
            </a:r>
            <a:endParaRPr lang="en-US" sz="8600" dirty="0">
              <a:solidFill>
                <a:srgbClr val="FAF7F3"/>
              </a:solidFill>
              <a:latin typeface="Cormorant Garamond Light"/>
            </a:endParaRPr>
          </a:p>
        </p:txBody>
      </p:sp>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668847" y="6869451"/>
            <a:ext cx="5300094" cy="4114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4A0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654391">
            <a:off x="976689" y="-2504532"/>
            <a:ext cx="19677059" cy="1556276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6111978">
            <a:off x="14186693" y="-552244"/>
            <a:ext cx="14740237" cy="11658187"/>
          </a:xfrm>
          <a:prstGeom prst="rect">
            <a:avLst/>
          </a:prstGeom>
        </p:spPr>
      </p:pic>
      <p:sp>
        <p:nvSpPr>
          <p:cNvPr id="4" name="TextBox 4"/>
          <p:cNvSpPr txBox="1"/>
          <p:nvPr/>
        </p:nvSpPr>
        <p:spPr>
          <a:xfrm>
            <a:off x="1637734" y="1555774"/>
            <a:ext cx="12510475" cy="6326857"/>
          </a:xfrm>
          <a:prstGeom prst="rect">
            <a:avLst/>
          </a:prstGeom>
        </p:spPr>
        <p:txBody>
          <a:bodyPr lIns="0" tIns="0" rIns="0" bIns="0" rtlCol="0" anchor="t">
            <a:spAutoFit/>
          </a:bodyPr>
          <a:lstStyle/>
          <a:p>
            <a:pPr>
              <a:lnSpc>
                <a:spcPts val="8285"/>
              </a:lnSpc>
              <a:spcBef>
                <a:spcPct val="0"/>
              </a:spcBef>
            </a:pPr>
            <a:r>
              <a:rPr lang="en-US" sz="8285">
                <a:solidFill>
                  <a:srgbClr val="FAF7F3"/>
                </a:solidFill>
                <a:latin typeface="Cormorant Garamond Light"/>
              </a:rPr>
              <a:t>For we don't live for ourselves 0r die for ourselves. If we live, it's to honor the LORD. And if we die, it's honor the LORD. So whether we live or die, we belong to the LORD.</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00623">
            <a:off x="4519557" y="6887143"/>
            <a:ext cx="4102894" cy="350611"/>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3708944" y="1162050"/>
            <a:ext cx="3927764" cy="4114800"/>
          </a:xfrm>
          <a:prstGeom prst="rect">
            <a:avLst/>
          </a:prstGeom>
        </p:spPr>
      </p:pic>
      <p:sp>
        <p:nvSpPr>
          <p:cNvPr id="7" name="TextBox 7"/>
          <p:cNvSpPr txBox="1"/>
          <p:nvPr/>
        </p:nvSpPr>
        <p:spPr>
          <a:xfrm>
            <a:off x="1637734" y="7815956"/>
            <a:ext cx="14305096" cy="613410"/>
          </a:xfrm>
          <a:prstGeom prst="rect">
            <a:avLst/>
          </a:prstGeom>
        </p:spPr>
        <p:txBody>
          <a:bodyPr lIns="0" tIns="0" rIns="0" bIns="0" rtlCol="0" anchor="t">
            <a:spAutoFit/>
          </a:bodyPr>
          <a:lstStyle/>
          <a:p>
            <a:pPr marL="0" lvl="1" indent="0" algn="ctr">
              <a:lnSpc>
                <a:spcPts val="5040"/>
              </a:lnSpc>
              <a:spcBef>
                <a:spcPct val="0"/>
              </a:spcBef>
            </a:pPr>
            <a:r>
              <a:rPr lang="en-US" sz="3600">
                <a:solidFill>
                  <a:srgbClr val="FAF7F3"/>
                </a:solidFill>
                <a:latin typeface="Nunito Sans Regular"/>
              </a:rPr>
              <a:t>ROMANS 14: 7-9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4A0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2573538">
            <a:off x="12735250" y="34554"/>
            <a:ext cx="11105500" cy="13051336"/>
          </a:xfrm>
          <a:prstGeom prst="rect">
            <a:avLst/>
          </a:prstGeom>
        </p:spPr>
      </p:pic>
      <p:grpSp>
        <p:nvGrpSpPr>
          <p:cNvPr id="3" name="Group 3"/>
          <p:cNvGrpSpPr/>
          <p:nvPr/>
        </p:nvGrpSpPr>
        <p:grpSpPr>
          <a:xfrm>
            <a:off x="3136101" y="4861693"/>
            <a:ext cx="2959949" cy="149966"/>
            <a:chOff x="0" y="0"/>
            <a:chExt cx="3946598" cy="199954"/>
          </a:xfrm>
        </p:grpSpPr>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t="5412" r="4726"/>
            <a:stretch>
              <a:fillRect/>
            </a:stretch>
          </p:blipFill>
          <p:spPr>
            <a:xfrm>
              <a:off x="0" y="27581"/>
              <a:ext cx="2220767" cy="172373"/>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3251" r="29268"/>
            <a:stretch>
              <a:fillRect/>
            </a:stretch>
          </p:blipFill>
          <p:spPr>
            <a:xfrm>
              <a:off x="2220767" y="0"/>
              <a:ext cx="1725831" cy="199954"/>
            </a:xfrm>
            <a:prstGeom prst="rect">
              <a:avLst/>
            </a:prstGeom>
          </p:spPr>
        </p:pic>
      </p:grpSp>
      <p:grpSp>
        <p:nvGrpSpPr>
          <p:cNvPr id="6" name="Group 6"/>
          <p:cNvGrpSpPr/>
          <p:nvPr/>
        </p:nvGrpSpPr>
        <p:grpSpPr>
          <a:xfrm>
            <a:off x="6132247" y="4861693"/>
            <a:ext cx="2959949" cy="149966"/>
            <a:chOff x="0" y="0"/>
            <a:chExt cx="3946598" cy="199954"/>
          </a:xfrm>
        </p:grpSpPr>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t="5412" r="4726"/>
            <a:stretch>
              <a:fillRect/>
            </a:stretch>
          </p:blipFill>
          <p:spPr>
            <a:xfrm>
              <a:off x="0" y="27581"/>
              <a:ext cx="2220767" cy="172373"/>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3251" r="29268"/>
            <a:stretch>
              <a:fillRect/>
            </a:stretch>
          </p:blipFill>
          <p:spPr>
            <a:xfrm>
              <a:off x="2220767" y="0"/>
              <a:ext cx="1725831" cy="199954"/>
            </a:xfrm>
            <a:prstGeom prst="rect">
              <a:avLst/>
            </a:prstGeom>
          </p:spPr>
        </p:pic>
      </p:grpSp>
      <p:grpSp>
        <p:nvGrpSpPr>
          <p:cNvPr id="9" name="Group 9"/>
          <p:cNvGrpSpPr/>
          <p:nvPr/>
        </p:nvGrpSpPr>
        <p:grpSpPr>
          <a:xfrm>
            <a:off x="9189227" y="4861693"/>
            <a:ext cx="2959949" cy="149966"/>
            <a:chOff x="0" y="0"/>
            <a:chExt cx="3946598" cy="199954"/>
          </a:xfrm>
        </p:grpSpPr>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t="5412" r="4726"/>
            <a:stretch>
              <a:fillRect/>
            </a:stretch>
          </p:blipFill>
          <p:spPr>
            <a:xfrm>
              <a:off x="0" y="27581"/>
              <a:ext cx="2220767" cy="172373"/>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3251" r="29268"/>
            <a:stretch>
              <a:fillRect/>
            </a:stretch>
          </p:blipFill>
          <p:spPr>
            <a:xfrm>
              <a:off x="2220767" y="0"/>
              <a:ext cx="1725831" cy="199954"/>
            </a:xfrm>
            <a:prstGeom prst="rect">
              <a:avLst/>
            </a:prstGeom>
          </p:spPr>
        </p:pic>
      </p:grpSp>
      <p:grpSp>
        <p:nvGrpSpPr>
          <p:cNvPr id="12" name="Group 12"/>
          <p:cNvGrpSpPr/>
          <p:nvPr/>
        </p:nvGrpSpPr>
        <p:grpSpPr>
          <a:xfrm>
            <a:off x="12103949" y="4861693"/>
            <a:ext cx="2959949" cy="149966"/>
            <a:chOff x="0" y="0"/>
            <a:chExt cx="3946598" cy="199954"/>
          </a:xfrm>
        </p:grpSpPr>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t="5412" r="4726"/>
            <a:stretch>
              <a:fillRect/>
            </a:stretch>
          </p:blipFill>
          <p:spPr>
            <a:xfrm>
              <a:off x="0" y="27581"/>
              <a:ext cx="2220767" cy="172373"/>
            </a:xfrm>
            <a:prstGeom prst="rect">
              <a:avLst/>
            </a:prstGeom>
          </p:spPr>
        </p:pic>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3251" r="29268"/>
            <a:stretch>
              <a:fillRect/>
            </a:stretch>
          </p:blipFill>
          <p:spPr>
            <a:xfrm>
              <a:off x="2220767" y="0"/>
              <a:ext cx="1725831" cy="199954"/>
            </a:xfrm>
            <a:prstGeom prst="rect">
              <a:avLst/>
            </a:prstGeom>
          </p:spPr>
        </p:pic>
      </p:gr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4885573">
            <a:off x="-2138726" y="6664103"/>
            <a:ext cx="7096154" cy="4644755"/>
          </a:xfrm>
          <a:prstGeom prst="rect">
            <a:avLst/>
          </a:prstGeom>
        </p:spPr>
      </p:pic>
      <p:pic>
        <p:nvPicPr>
          <p:cNvPr id="16" name="Picture 1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857983">
            <a:off x="-5708156" y="1265045"/>
            <a:ext cx="7706061" cy="7593972"/>
          </a:xfrm>
          <a:prstGeom prst="rect">
            <a:avLst/>
          </a:prstGeom>
        </p:spPr>
      </p:pic>
      <p:grpSp>
        <p:nvGrpSpPr>
          <p:cNvPr id="17" name="Group 17"/>
          <p:cNvGrpSpPr/>
          <p:nvPr/>
        </p:nvGrpSpPr>
        <p:grpSpPr>
          <a:xfrm>
            <a:off x="6605724" y="4867904"/>
            <a:ext cx="139827" cy="13982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0"/>
              </a:srgbClr>
            </a:solidFill>
          </p:spPr>
        </p:sp>
      </p:grpSp>
      <p:pic>
        <p:nvPicPr>
          <p:cNvPr id="19" name="Picture 1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2986131" y="4746175"/>
            <a:ext cx="411690" cy="381000"/>
          </a:xfrm>
          <a:prstGeom prst="rect">
            <a:avLst/>
          </a:prstGeom>
        </p:spPr>
      </p:pic>
      <p:pic>
        <p:nvPicPr>
          <p:cNvPr id="20" name="Picture 2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5890205" y="4755402"/>
            <a:ext cx="411690" cy="381000"/>
          </a:xfrm>
          <a:prstGeom prst="rect">
            <a:avLst/>
          </a:prstGeom>
        </p:spPr>
      </p:pic>
      <p:pic>
        <p:nvPicPr>
          <p:cNvPr id="21" name="Picture 2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8886351" y="4755402"/>
            <a:ext cx="411690" cy="381000"/>
          </a:xfrm>
          <a:prstGeom prst="rect">
            <a:avLst/>
          </a:prstGeom>
        </p:spPr>
      </p:pic>
      <p:pic>
        <p:nvPicPr>
          <p:cNvPr id="22" name="Picture 22"/>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11898104" y="4755402"/>
            <a:ext cx="411690" cy="381000"/>
          </a:xfrm>
          <a:prstGeom prst="rect">
            <a:avLst/>
          </a:prstGeom>
        </p:spPr>
      </p:pic>
      <p:pic>
        <p:nvPicPr>
          <p:cNvPr id="23" name="Picture 23"/>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14858053" y="4747317"/>
            <a:ext cx="411690" cy="381000"/>
          </a:xfrm>
          <a:prstGeom prst="rect">
            <a:avLst/>
          </a:prstGeom>
        </p:spPr>
      </p:pic>
      <p:pic>
        <p:nvPicPr>
          <p:cNvPr id="24" name="Picture 2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5890205" y="4755402"/>
            <a:ext cx="411690" cy="381000"/>
          </a:xfrm>
          <a:prstGeom prst="rect">
            <a:avLst/>
          </a:prstGeom>
        </p:spPr>
      </p:pic>
      <p:pic>
        <p:nvPicPr>
          <p:cNvPr id="25" name="Picture 2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8886351" y="4755402"/>
            <a:ext cx="411690" cy="381000"/>
          </a:xfrm>
          <a:prstGeom prst="rect">
            <a:avLst/>
          </a:prstGeom>
        </p:spPr>
      </p:pic>
      <p:pic>
        <p:nvPicPr>
          <p:cNvPr id="26" name="Picture 26"/>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1898104" y="4755402"/>
            <a:ext cx="411690" cy="381000"/>
          </a:xfrm>
          <a:prstGeom prst="rect">
            <a:avLst/>
          </a:prstGeom>
        </p:spPr>
      </p:pic>
      <p:pic>
        <p:nvPicPr>
          <p:cNvPr id="27" name="Picture 2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4858053" y="4747317"/>
            <a:ext cx="411690" cy="381000"/>
          </a:xfrm>
          <a:prstGeom prst="rect">
            <a:avLst/>
          </a:prstGeom>
        </p:spPr>
      </p:pic>
      <p:graphicFrame>
        <p:nvGraphicFramePr>
          <p:cNvPr id="28" name="Table 28"/>
          <p:cNvGraphicFramePr>
            <a:graphicFrameLocks noGrp="1"/>
          </p:cNvGraphicFramePr>
          <p:nvPr>
            <p:extLst>
              <p:ext uri="{D42A27DB-BD31-4B8C-83A1-F6EECF244321}">
                <p14:modId xmlns:p14="http://schemas.microsoft.com/office/powerpoint/2010/main" val="3928260292"/>
              </p:ext>
            </p:extLst>
          </p:nvPr>
        </p:nvGraphicFramePr>
        <p:xfrm>
          <a:off x="1808249" y="5588275"/>
          <a:ext cx="17775150" cy="2638425"/>
        </p:xfrm>
        <a:graphic>
          <a:graphicData uri="http://schemas.openxmlformats.org/drawingml/2006/table">
            <a:tbl>
              <a:tblPr/>
              <a:tblGrid>
                <a:gridCol w="3555030"/>
                <a:gridCol w="3555030"/>
                <a:gridCol w="3555030"/>
                <a:gridCol w="3555030"/>
                <a:gridCol w="3555030"/>
              </a:tblGrid>
              <a:tr h="971550">
                <a:tc>
                  <a:txBody>
                    <a:bodyPr/>
                    <a:lstStyle/>
                    <a:p>
                      <a:pPr algn="ctr">
                        <a:lnSpc>
                          <a:spcPts val="4480"/>
                        </a:lnSpc>
                        <a:defRPr/>
                      </a:pPr>
                      <a:r>
                        <a:rPr lang="en-US" sz="3200" dirty="0">
                          <a:solidFill>
                            <a:srgbClr val="FAF7F3"/>
                          </a:solidFill>
                          <a:latin typeface="Open Sauce Light"/>
                        </a:rPr>
                        <a:t>1</a:t>
                      </a: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ctr">
                        <a:lnSpc>
                          <a:spcPts val="4480"/>
                        </a:lnSpc>
                        <a:defRPr/>
                      </a:pPr>
                      <a:r>
                        <a:rPr lang="en-US" sz="3200" dirty="0" smtClean="0">
                          <a:solidFill>
                            <a:srgbClr val="FAF7F3"/>
                          </a:solidFill>
                          <a:latin typeface="Open Sauce Light"/>
                        </a:rPr>
                        <a:t>2</a:t>
                      </a: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ctr">
                        <a:lnSpc>
                          <a:spcPts val="4480"/>
                        </a:lnSpc>
                        <a:defRPr/>
                      </a:pPr>
                      <a:r>
                        <a:rPr lang="en-US" sz="3200" dirty="0">
                          <a:solidFill>
                            <a:srgbClr val="FAF7F3"/>
                          </a:solidFill>
                          <a:latin typeface="Open Sauce Light"/>
                        </a:rPr>
                        <a:t>3</a:t>
                      </a: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ctr">
                        <a:lnSpc>
                          <a:spcPts val="4480"/>
                        </a:lnSpc>
                        <a:defRPr/>
                      </a:pPr>
                      <a:r>
                        <a:rPr lang="en-US" sz="3200">
                          <a:solidFill>
                            <a:srgbClr val="FAF7F3"/>
                          </a:solidFill>
                          <a:latin typeface="Open Sauce Light"/>
                        </a:rPr>
                        <a:t>4</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ctr">
                        <a:lnSpc>
                          <a:spcPts val="4480"/>
                        </a:lnSpc>
                        <a:defRPr/>
                      </a:pPr>
                      <a:endParaRPr lang="en-US" sz="11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r>
              <a:tr h="1666875">
                <a:tc>
                  <a:txBody>
                    <a:bodyPr/>
                    <a:lstStyle/>
                    <a:p>
                      <a:pPr algn="ctr">
                        <a:lnSpc>
                          <a:spcPts val="3359"/>
                        </a:lnSpc>
                        <a:defRPr/>
                      </a:pPr>
                      <a:r>
                        <a:rPr lang="en-US" sz="2800" dirty="0" smtClean="0">
                          <a:solidFill>
                            <a:srgbClr val="FAF7F3"/>
                          </a:solidFill>
                          <a:latin typeface="Open Sauce Light"/>
                        </a:rPr>
                        <a:t> A JOYOUS</a:t>
                      </a:r>
                      <a:r>
                        <a:rPr lang="en-US" sz="2800" baseline="0" dirty="0" smtClean="0">
                          <a:solidFill>
                            <a:srgbClr val="FAF7F3"/>
                          </a:solidFill>
                          <a:latin typeface="Open Sauce Light"/>
                        </a:rPr>
                        <a:t> LIFE</a:t>
                      </a:r>
                      <a:r>
                        <a:rPr lang="en-US" sz="2800" dirty="0" smtClean="0">
                          <a:solidFill>
                            <a:srgbClr val="FAF7F3"/>
                          </a:solidFill>
                          <a:latin typeface="Open Sauce Light"/>
                        </a:rPr>
                        <a:t> </a:t>
                      </a:r>
                      <a:endParaRPr lang="en-US" sz="12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ctr">
                        <a:lnSpc>
                          <a:spcPts val="3359"/>
                        </a:lnSpc>
                        <a:defRPr/>
                      </a:pPr>
                      <a:r>
                        <a:rPr lang="en-US" sz="2800" dirty="0" smtClean="0">
                          <a:solidFill>
                            <a:srgbClr val="FAF7F3"/>
                          </a:solidFill>
                          <a:latin typeface="Open Sauce Light"/>
                        </a:rPr>
                        <a:t> HEALING </a:t>
                      </a:r>
                      <a:r>
                        <a:rPr lang="en-US" sz="2800" dirty="0">
                          <a:solidFill>
                            <a:srgbClr val="FAF7F3"/>
                          </a:solidFill>
                          <a:latin typeface="Open Sauce Light"/>
                        </a:rPr>
                        <a:t>AND </a:t>
                      </a:r>
                      <a:r>
                        <a:rPr lang="en-US" sz="2800" dirty="0" smtClean="0">
                          <a:solidFill>
                            <a:srgbClr val="FAF7F3"/>
                          </a:solidFill>
                          <a:latin typeface="Open Sauce Light"/>
                        </a:rPr>
                        <a:t>RESTORATION </a:t>
                      </a:r>
                      <a:endParaRPr lang="en-US" sz="12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ctr">
                        <a:lnSpc>
                          <a:spcPts val="3359"/>
                        </a:lnSpc>
                        <a:defRPr/>
                      </a:pPr>
                      <a:r>
                        <a:rPr lang="en-US" sz="2800" dirty="0" smtClean="0">
                          <a:solidFill>
                            <a:srgbClr val="FAF7F3"/>
                          </a:solidFill>
                          <a:latin typeface="Open Sauce Light"/>
                        </a:rPr>
                        <a:t> BLESSING </a:t>
                      </a:r>
                      <a:r>
                        <a:rPr lang="en-US" sz="2800" dirty="0">
                          <a:solidFill>
                            <a:srgbClr val="FAF7F3"/>
                          </a:solidFill>
                          <a:latin typeface="Open Sauce Light"/>
                        </a:rPr>
                        <a:t>AND </a:t>
                      </a:r>
                      <a:r>
                        <a:rPr lang="en-US" sz="2800" dirty="0" smtClean="0">
                          <a:solidFill>
                            <a:srgbClr val="FAF7F3"/>
                          </a:solidFill>
                          <a:latin typeface="Open Sauce Light"/>
                        </a:rPr>
                        <a:t>SUCCESS</a:t>
                      </a:r>
                      <a:endParaRPr lang="en-US" sz="12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ctr">
                        <a:lnSpc>
                          <a:spcPts val="3359"/>
                        </a:lnSpc>
                        <a:defRPr/>
                      </a:pPr>
                      <a:r>
                        <a:rPr lang="en-US" sz="2800" dirty="0" smtClean="0">
                          <a:solidFill>
                            <a:srgbClr val="FAF7F3"/>
                          </a:solidFill>
                          <a:latin typeface="Open Sauce Light"/>
                        </a:rPr>
                        <a:t> ETERNAL</a:t>
                      </a:r>
                      <a:r>
                        <a:rPr lang="en-US" sz="2800" baseline="0" dirty="0" smtClean="0">
                          <a:solidFill>
                            <a:srgbClr val="FAF7F3"/>
                          </a:solidFill>
                          <a:latin typeface="Open Sauce Light"/>
                        </a:rPr>
                        <a:t> SECURITY</a:t>
                      </a:r>
                      <a:endParaRPr lang="en-US" sz="12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ctr">
                        <a:lnSpc>
                          <a:spcPts val="3359"/>
                        </a:lnSpc>
                        <a:defRPr/>
                      </a:pPr>
                      <a:endParaRPr lang="en-US" sz="1200" dirty="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r>
            </a:tbl>
          </a:graphicData>
        </a:graphic>
      </p:graphicFrame>
      <p:sp>
        <p:nvSpPr>
          <p:cNvPr id="29" name="TextBox 29"/>
          <p:cNvSpPr txBox="1"/>
          <p:nvPr/>
        </p:nvSpPr>
        <p:spPr>
          <a:xfrm>
            <a:off x="3031358" y="1200150"/>
            <a:ext cx="12315738" cy="2510790"/>
          </a:xfrm>
          <a:prstGeom prst="rect">
            <a:avLst/>
          </a:prstGeom>
        </p:spPr>
        <p:txBody>
          <a:bodyPr lIns="0" tIns="0" rIns="0" bIns="0" rtlCol="0" anchor="t">
            <a:spAutoFit/>
          </a:bodyPr>
          <a:lstStyle/>
          <a:p>
            <a:pPr algn="ctr">
              <a:lnSpc>
                <a:spcPts val="9600"/>
              </a:lnSpc>
              <a:spcBef>
                <a:spcPct val="0"/>
              </a:spcBef>
            </a:pPr>
            <a:r>
              <a:rPr lang="en-US" sz="9600">
                <a:solidFill>
                  <a:srgbClr val="F6F3EE"/>
                </a:solidFill>
                <a:latin typeface="Cormorant Garamond Light"/>
              </a:rPr>
              <a:t>WE WILL EXPERIENCE: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4A0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5133204">
            <a:off x="-4091733" y="-3876823"/>
            <a:ext cx="13676622" cy="1729228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6713150">
            <a:off x="4815948" y="2329549"/>
            <a:ext cx="23366845" cy="10706264"/>
          </a:xfrm>
          <a:prstGeom prst="rect">
            <a:avLst/>
          </a:prstGeom>
        </p:spPr>
      </p:pic>
      <p:grpSp>
        <p:nvGrpSpPr>
          <p:cNvPr id="4" name="Group 4"/>
          <p:cNvGrpSpPr>
            <a:grpSpLocks noChangeAspect="1"/>
          </p:cNvGrpSpPr>
          <p:nvPr/>
        </p:nvGrpSpPr>
        <p:grpSpPr>
          <a:xfrm>
            <a:off x="8881669" y="1028700"/>
            <a:ext cx="7896329" cy="8229600"/>
            <a:chOff x="-29210" y="-59690"/>
            <a:chExt cx="6379210" cy="6648450"/>
          </a:xfrm>
        </p:grpSpPr>
        <p:sp>
          <p:nvSpPr>
            <p:cNvPr id="5" name="Freeform 5"/>
            <p:cNvSpPr/>
            <p:nvPr/>
          </p:nvSpPr>
          <p:spPr>
            <a:xfrm>
              <a:off x="-29210" y="-59690"/>
              <a:ext cx="6379210" cy="6648450"/>
            </a:xfrm>
            <a:custGeom>
              <a:avLst/>
              <a:gdLst/>
              <a:ahLst/>
              <a:cxnLst/>
              <a:rect l="l" t="t" r="r" b="b"/>
              <a:pathLst>
                <a:path w="6379210" h="6648450">
                  <a:moveTo>
                    <a:pt x="2320290" y="62230"/>
                  </a:moveTo>
                  <a:cubicBezTo>
                    <a:pt x="2166620" y="95250"/>
                    <a:pt x="58420" y="3027680"/>
                    <a:pt x="29210" y="3183890"/>
                  </a:cubicBezTo>
                  <a:cubicBezTo>
                    <a:pt x="0" y="3340100"/>
                    <a:pt x="2232660" y="6399530"/>
                    <a:pt x="2320290" y="6523990"/>
                  </a:cubicBezTo>
                  <a:cubicBezTo>
                    <a:pt x="2407920" y="6648450"/>
                    <a:pt x="6031230" y="5805170"/>
                    <a:pt x="6176010" y="5789930"/>
                  </a:cubicBezTo>
                  <a:cubicBezTo>
                    <a:pt x="6320790" y="5774690"/>
                    <a:pt x="6379210" y="1374140"/>
                    <a:pt x="6379210" y="1154430"/>
                  </a:cubicBezTo>
                  <a:cubicBezTo>
                    <a:pt x="6379210" y="934720"/>
                    <a:pt x="2609850" y="0"/>
                    <a:pt x="2320290" y="62230"/>
                  </a:cubicBezTo>
                  <a:close/>
                </a:path>
              </a:pathLst>
            </a:custGeom>
            <a:blipFill>
              <a:blip r:embed="rId6"/>
              <a:stretch>
                <a:fillRect l="459" t="-22608" r="-459" b="-24451"/>
              </a:stretch>
            </a:blipFill>
          </p:spPr>
        </p:sp>
      </p:grpSp>
      <p:grpSp>
        <p:nvGrpSpPr>
          <p:cNvPr id="6" name="Group 6"/>
          <p:cNvGrpSpPr/>
          <p:nvPr/>
        </p:nvGrpSpPr>
        <p:grpSpPr>
          <a:xfrm>
            <a:off x="531079" y="246354"/>
            <a:ext cx="8945351" cy="9117363"/>
            <a:chOff x="0" y="95249"/>
            <a:chExt cx="11927135" cy="12156485"/>
          </a:xfrm>
        </p:grpSpPr>
        <p:sp>
          <p:nvSpPr>
            <p:cNvPr id="7" name="TextBox 7"/>
            <p:cNvSpPr txBox="1"/>
            <p:nvPr/>
          </p:nvSpPr>
          <p:spPr>
            <a:xfrm>
              <a:off x="0" y="11456079"/>
              <a:ext cx="11927135" cy="795655"/>
            </a:xfrm>
            <a:prstGeom prst="rect">
              <a:avLst/>
            </a:prstGeom>
          </p:spPr>
          <p:txBody>
            <a:bodyPr lIns="0" tIns="0" rIns="0" bIns="0" rtlCol="0" anchor="t">
              <a:spAutoFit/>
            </a:bodyPr>
            <a:lstStyle/>
            <a:p>
              <a:pPr marL="0" lvl="1" indent="0" algn="ctr">
                <a:lnSpc>
                  <a:spcPts val="5040"/>
                </a:lnSpc>
                <a:spcBef>
                  <a:spcPct val="0"/>
                </a:spcBef>
              </a:pPr>
              <a:r>
                <a:rPr lang="en-US" sz="3600">
                  <a:solidFill>
                    <a:srgbClr val="FAF7F3"/>
                  </a:solidFill>
                  <a:latin typeface="Nunito Sans Regular"/>
                </a:rPr>
                <a:t>ROMANS 14:17-19</a:t>
              </a:r>
            </a:p>
          </p:txBody>
        </p:sp>
        <p:sp>
          <p:nvSpPr>
            <p:cNvPr id="8" name="TextBox 8"/>
            <p:cNvSpPr txBox="1"/>
            <p:nvPr/>
          </p:nvSpPr>
          <p:spPr>
            <a:xfrm>
              <a:off x="0" y="95249"/>
              <a:ext cx="10285494" cy="10905978"/>
            </a:xfrm>
            <a:prstGeom prst="rect">
              <a:avLst/>
            </a:prstGeom>
          </p:spPr>
          <p:txBody>
            <a:bodyPr lIns="0" tIns="0" rIns="0" bIns="0" rtlCol="0" anchor="t">
              <a:spAutoFit/>
            </a:bodyPr>
            <a:lstStyle/>
            <a:p>
              <a:pPr>
                <a:lnSpc>
                  <a:spcPts val="5300"/>
                </a:lnSpc>
                <a:spcBef>
                  <a:spcPct val="0"/>
                </a:spcBef>
              </a:pPr>
              <a:r>
                <a:rPr lang="en-US" sz="5300" dirty="0">
                  <a:solidFill>
                    <a:srgbClr val="FAF7F3"/>
                  </a:solidFill>
                  <a:latin typeface="Cormorant Garamond Light Bold"/>
                </a:rPr>
                <a:t>For the kingdom of God is not a matter of what we eat or drink, </a:t>
              </a:r>
              <a:r>
                <a:rPr lang="en-US" sz="5300" dirty="0">
                  <a:solidFill>
                    <a:srgbClr val="DEE1E9"/>
                  </a:solidFill>
                  <a:latin typeface="Cormorant Garamond Light Bold"/>
                </a:rPr>
                <a:t>but of living a life of goodness and peace and joy in the HOLY SPIRIT</a:t>
              </a:r>
              <a:r>
                <a:rPr lang="en-US" sz="5300" dirty="0">
                  <a:solidFill>
                    <a:srgbClr val="FAF7F3"/>
                  </a:solidFill>
                  <a:latin typeface="Cormorant Garamond Light Bold"/>
                </a:rPr>
                <a:t>. If you serve Christ with this attitude, you will please GOD, and others will approve of you too. So then, let us aim for harmony in the </a:t>
              </a:r>
              <a:r>
                <a:rPr lang="en-US" sz="5300" dirty="0" smtClean="0">
                  <a:solidFill>
                    <a:srgbClr val="FAF7F3"/>
                  </a:solidFill>
                  <a:latin typeface="Cormorant Garamond Light Bold"/>
                </a:rPr>
                <a:t>Church </a:t>
              </a:r>
              <a:r>
                <a:rPr lang="en-US" sz="5300" dirty="0">
                  <a:solidFill>
                    <a:srgbClr val="FAF7F3"/>
                  </a:solidFill>
                  <a:latin typeface="Cormorant Garamond Light Bold"/>
                </a:rPr>
                <a:t>and try to build </a:t>
              </a:r>
              <a:r>
                <a:rPr lang="en-US" sz="5300" dirty="0" smtClean="0">
                  <a:solidFill>
                    <a:srgbClr val="FAF7F3"/>
                  </a:solidFill>
                  <a:latin typeface="Cormorant Garamond Light Bold"/>
                </a:rPr>
                <a:t>each </a:t>
              </a:r>
              <a:r>
                <a:rPr lang="en-US" sz="5300" dirty="0">
                  <a:solidFill>
                    <a:srgbClr val="FAF7F3"/>
                  </a:solidFill>
                  <a:latin typeface="Cormorant Garamond Light Bold"/>
                </a:rPr>
                <a:t>other up.</a:t>
              </a:r>
            </a:p>
          </p:txBody>
        </p:sp>
      </p:grpSp>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0" y="7892682"/>
            <a:ext cx="4431665" cy="4788636"/>
          </a:xfrm>
          <a:prstGeom prst="rect">
            <a:avLst/>
          </a:prstGeom>
        </p:spPr>
      </p:pic>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5760900" y="7200900"/>
            <a:ext cx="5817841" cy="4114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4A0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7605246">
            <a:off x="-5805357" y="-7036586"/>
            <a:ext cx="15715688" cy="1846929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2725374" y="5410200"/>
            <a:ext cx="8615711" cy="8295481"/>
          </a:xfrm>
          <a:prstGeom prst="rect">
            <a:avLst/>
          </a:prstGeom>
        </p:spPr>
      </p:pic>
      <p:grpSp>
        <p:nvGrpSpPr>
          <p:cNvPr id="4" name="Group 4"/>
          <p:cNvGrpSpPr/>
          <p:nvPr/>
        </p:nvGrpSpPr>
        <p:grpSpPr>
          <a:xfrm>
            <a:off x="2370513" y="4288460"/>
            <a:ext cx="14305096" cy="2790218"/>
            <a:chOff x="0" y="0"/>
            <a:chExt cx="19073461" cy="3720290"/>
          </a:xfrm>
        </p:grpSpPr>
        <p:sp>
          <p:nvSpPr>
            <p:cNvPr id="5" name="TextBox 5"/>
            <p:cNvSpPr txBox="1"/>
            <p:nvPr/>
          </p:nvSpPr>
          <p:spPr>
            <a:xfrm>
              <a:off x="0" y="171450"/>
              <a:ext cx="19073461" cy="1778963"/>
            </a:xfrm>
            <a:prstGeom prst="rect">
              <a:avLst/>
            </a:prstGeom>
          </p:spPr>
          <p:txBody>
            <a:bodyPr lIns="0" tIns="0" rIns="0" bIns="0" rtlCol="0" anchor="t">
              <a:spAutoFit/>
            </a:bodyPr>
            <a:lstStyle/>
            <a:p>
              <a:pPr algn="ctr">
                <a:lnSpc>
                  <a:spcPts val="9600"/>
                </a:lnSpc>
                <a:spcBef>
                  <a:spcPct val="0"/>
                </a:spcBef>
              </a:pPr>
              <a:r>
                <a:rPr lang="en-US" sz="9600">
                  <a:solidFill>
                    <a:srgbClr val="FAF7F3"/>
                  </a:solidFill>
                  <a:latin typeface="Cormorant Garamond Light Bold"/>
                </a:rPr>
                <a:t>Thank you for listening!</a:t>
              </a:r>
            </a:p>
          </p:txBody>
        </p:sp>
        <p:sp>
          <p:nvSpPr>
            <p:cNvPr id="6" name="TextBox 6"/>
            <p:cNvSpPr txBox="1"/>
            <p:nvPr/>
          </p:nvSpPr>
          <p:spPr>
            <a:xfrm>
              <a:off x="0" y="2128977"/>
              <a:ext cx="19073461" cy="1591313"/>
            </a:xfrm>
            <a:prstGeom prst="rect">
              <a:avLst/>
            </a:prstGeom>
          </p:spPr>
          <p:txBody>
            <a:bodyPr lIns="0" tIns="0" rIns="0" bIns="0" rtlCol="0" anchor="t">
              <a:spAutoFit/>
            </a:bodyPr>
            <a:lstStyle/>
            <a:p>
              <a:pPr marL="0" lvl="1" indent="0" algn="ctr">
                <a:lnSpc>
                  <a:spcPts val="10079"/>
                </a:lnSpc>
                <a:spcBef>
                  <a:spcPct val="0"/>
                </a:spcBef>
              </a:pPr>
              <a:r>
                <a:rPr lang="en-US" sz="7199">
                  <a:solidFill>
                    <a:srgbClr val="FAF7F3"/>
                  </a:solidFill>
                  <a:latin typeface="Nunito Sans Regular"/>
                </a:rPr>
                <a:t>SHALOM !</a:t>
              </a:r>
            </a:p>
          </p:txBody>
        </p:sp>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700000">
            <a:off x="1044036" y="-2228959"/>
            <a:ext cx="4431665" cy="4788636"/>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9816453" y="7500540"/>
            <a:ext cx="5817841" cy="4114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166</Words>
  <Application>Microsoft Office PowerPoint</Application>
  <PresentationFormat>Custom</PresentationFormat>
  <Paragraphs>17</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Calibri</vt:lpstr>
      <vt:lpstr>Open Sauce Light</vt:lpstr>
      <vt:lpstr>Nunito Sans Regular</vt:lpstr>
      <vt:lpstr>Cormorant Garamond Light</vt:lpstr>
      <vt:lpstr>Cormorant Garamond Light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Muted Organic Abstract About Myself at Work Creative Presentation</dc:title>
  <cp:lastModifiedBy>ASUS</cp:lastModifiedBy>
  <cp:revision>9</cp:revision>
  <dcterms:created xsi:type="dcterms:W3CDTF">2006-08-16T00:00:00Z</dcterms:created>
  <dcterms:modified xsi:type="dcterms:W3CDTF">2023-03-15T15:23:12Z</dcterms:modified>
  <dc:identifier>DAFc58QuzJY</dc:identifier>
</cp:coreProperties>
</file>